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238413" cy="8002588"/>
  <p:notesSz cx="6858000" cy="9144000"/>
  <p:defaultTextStyle>
    <a:defPPr>
      <a:defRPr lang="en-US"/>
    </a:defPPr>
    <a:lvl1pPr marL="0" algn="l" defTabSz="1115568" rtl="0" eaLnBrk="1" latinLnBrk="0" hangingPunct="1">
      <a:defRPr sz="2196" kern="1200">
        <a:solidFill>
          <a:schemeClr val="tx1"/>
        </a:solidFill>
        <a:latin typeface="+mn-lt"/>
        <a:ea typeface="+mn-ea"/>
        <a:cs typeface="+mn-cs"/>
      </a:defRPr>
    </a:lvl1pPr>
    <a:lvl2pPr marL="557784" algn="l" defTabSz="1115568" rtl="0" eaLnBrk="1" latinLnBrk="0" hangingPunct="1">
      <a:defRPr sz="2196" kern="1200">
        <a:solidFill>
          <a:schemeClr val="tx1"/>
        </a:solidFill>
        <a:latin typeface="+mn-lt"/>
        <a:ea typeface="+mn-ea"/>
        <a:cs typeface="+mn-cs"/>
      </a:defRPr>
    </a:lvl2pPr>
    <a:lvl3pPr marL="1115568" algn="l" defTabSz="1115568" rtl="0" eaLnBrk="1" latinLnBrk="0" hangingPunct="1">
      <a:defRPr sz="2196" kern="1200">
        <a:solidFill>
          <a:schemeClr val="tx1"/>
        </a:solidFill>
        <a:latin typeface="+mn-lt"/>
        <a:ea typeface="+mn-ea"/>
        <a:cs typeface="+mn-cs"/>
      </a:defRPr>
    </a:lvl3pPr>
    <a:lvl4pPr marL="1673352" algn="l" defTabSz="1115568" rtl="0" eaLnBrk="1" latinLnBrk="0" hangingPunct="1">
      <a:defRPr sz="2196" kern="1200">
        <a:solidFill>
          <a:schemeClr val="tx1"/>
        </a:solidFill>
        <a:latin typeface="+mn-lt"/>
        <a:ea typeface="+mn-ea"/>
        <a:cs typeface="+mn-cs"/>
      </a:defRPr>
    </a:lvl4pPr>
    <a:lvl5pPr marL="2231136" algn="l" defTabSz="1115568" rtl="0" eaLnBrk="1" latinLnBrk="0" hangingPunct="1">
      <a:defRPr sz="2196" kern="1200">
        <a:solidFill>
          <a:schemeClr val="tx1"/>
        </a:solidFill>
        <a:latin typeface="+mn-lt"/>
        <a:ea typeface="+mn-ea"/>
        <a:cs typeface="+mn-cs"/>
      </a:defRPr>
    </a:lvl5pPr>
    <a:lvl6pPr marL="2788920" algn="l" defTabSz="1115568" rtl="0" eaLnBrk="1" latinLnBrk="0" hangingPunct="1">
      <a:defRPr sz="2196" kern="1200">
        <a:solidFill>
          <a:schemeClr val="tx1"/>
        </a:solidFill>
        <a:latin typeface="+mn-lt"/>
        <a:ea typeface="+mn-ea"/>
        <a:cs typeface="+mn-cs"/>
      </a:defRPr>
    </a:lvl6pPr>
    <a:lvl7pPr marL="3346704" algn="l" defTabSz="1115568" rtl="0" eaLnBrk="1" latinLnBrk="0" hangingPunct="1">
      <a:defRPr sz="2196" kern="1200">
        <a:solidFill>
          <a:schemeClr val="tx1"/>
        </a:solidFill>
        <a:latin typeface="+mn-lt"/>
        <a:ea typeface="+mn-ea"/>
        <a:cs typeface="+mn-cs"/>
      </a:defRPr>
    </a:lvl7pPr>
    <a:lvl8pPr marL="3904488" algn="l" defTabSz="1115568" rtl="0" eaLnBrk="1" latinLnBrk="0" hangingPunct="1">
      <a:defRPr sz="2196" kern="1200">
        <a:solidFill>
          <a:schemeClr val="tx1"/>
        </a:solidFill>
        <a:latin typeface="+mn-lt"/>
        <a:ea typeface="+mn-ea"/>
        <a:cs typeface="+mn-cs"/>
      </a:defRPr>
    </a:lvl8pPr>
    <a:lvl9pPr marL="4462272" algn="l" defTabSz="1115568" rtl="0" eaLnBrk="1" latinLnBrk="0" hangingPunct="1">
      <a:defRPr sz="21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1" userDrawn="1">
          <p15:clr>
            <a:srgbClr val="A4A3A4"/>
          </p15:clr>
        </p15:guide>
        <p15:guide id="2" pos="4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66"/>
  </p:normalViewPr>
  <p:slideViewPr>
    <p:cSldViewPr snapToGrid="0" snapToObjects="1" showGuides="1">
      <p:cViewPr>
        <p:scale>
          <a:sx n="61" d="100"/>
          <a:sy n="61" d="100"/>
        </p:scale>
        <p:origin x="1296" y="1344"/>
      </p:cViewPr>
      <p:guideLst>
        <p:guide orient="horz" pos="2521"/>
        <p:guide pos="48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4802" y="1309683"/>
            <a:ext cx="11428810" cy="2786086"/>
          </a:xfrm>
        </p:spPr>
        <p:txBody>
          <a:bodyPr anchor="b"/>
          <a:lstStyle>
            <a:lvl1pPr algn="ctr">
              <a:defRPr sz="70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802" y="4203212"/>
            <a:ext cx="11428810" cy="1932106"/>
          </a:xfrm>
        </p:spPr>
        <p:txBody>
          <a:bodyPr/>
          <a:lstStyle>
            <a:lvl1pPr marL="0" indent="0" algn="ctr">
              <a:buNone/>
              <a:defRPr sz="2801"/>
            </a:lvl1pPr>
            <a:lvl2pPr marL="533507" indent="0" algn="ctr">
              <a:buNone/>
              <a:defRPr sz="2334"/>
            </a:lvl2pPr>
            <a:lvl3pPr marL="1067013" indent="0" algn="ctr">
              <a:buNone/>
              <a:defRPr sz="2100"/>
            </a:lvl3pPr>
            <a:lvl4pPr marL="1600520" indent="0" algn="ctr">
              <a:buNone/>
              <a:defRPr sz="1867"/>
            </a:lvl4pPr>
            <a:lvl5pPr marL="2134027" indent="0" algn="ctr">
              <a:buNone/>
              <a:defRPr sz="1867"/>
            </a:lvl5pPr>
            <a:lvl6pPr marL="2667533" indent="0" algn="ctr">
              <a:buNone/>
              <a:defRPr sz="1867"/>
            </a:lvl6pPr>
            <a:lvl7pPr marL="3201040" indent="0" algn="ctr">
              <a:buNone/>
              <a:defRPr sz="1867"/>
            </a:lvl7pPr>
            <a:lvl8pPr marL="3734547" indent="0" algn="ctr">
              <a:buNone/>
              <a:defRPr sz="1867"/>
            </a:lvl8pPr>
            <a:lvl9pPr marL="4268053" indent="0" algn="ctr">
              <a:buNone/>
              <a:defRPr sz="18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560-162E-0C4D-8D6F-E00363E2E7DF}" type="datetimeFigureOut">
              <a:rPr lang="en-US" smtClean="0"/>
              <a:t>7/28/21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6C09-7D24-B449-8352-5C8B677F7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560-162E-0C4D-8D6F-E00363E2E7DF}" type="datetimeFigureOut">
              <a:rPr lang="en-US" smtClean="0"/>
              <a:t>7/28/21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6C09-7D24-B449-8352-5C8B677F7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2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4989" y="426064"/>
            <a:ext cx="3285783" cy="6781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641" y="426064"/>
            <a:ext cx="9666868" cy="678182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560-162E-0C4D-8D6F-E00363E2E7DF}" type="datetimeFigureOut">
              <a:rPr lang="en-US" smtClean="0"/>
              <a:t>7/28/21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6C09-7D24-B449-8352-5C8B677F7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0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560-162E-0C4D-8D6F-E00363E2E7DF}" type="datetimeFigureOut">
              <a:rPr lang="en-US" smtClean="0"/>
              <a:t>7/28/21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6C09-7D24-B449-8352-5C8B677F7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0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704" y="1995091"/>
            <a:ext cx="13143131" cy="3328854"/>
          </a:xfrm>
        </p:spPr>
        <p:txBody>
          <a:bodyPr anchor="b"/>
          <a:lstStyle>
            <a:lvl1pPr>
              <a:defRPr sz="70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704" y="5355437"/>
            <a:ext cx="13143131" cy="1750566"/>
          </a:xfrm>
        </p:spPr>
        <p:txBody>
          <a:bodyPr/>
          <a:lstStyle>
            <a:lvl1pPr marL="0" indent="0">
              <a:buNone/>
              <a:defRPr sz="2801">
                <a:solidFill>
                  <a:schemeClr val="tx1">
                    <a:tint val="75000"/>
                  </a:schemeClr>
                </a:solidFill>
              </a:defRPr>
            </a:lvl1pPr>
            <a:lvl2pPr marL="533507" indent="0">
              <a:buNone/>
              <a:defRPr sz="2334">
                <a:solidFill>
                  <a:schemeClr val="tx1">
                    <a:tint val="75000"/>
                  </a:schemeClr>
                </a:solidFill>
              </a:defRPr>
            </a:lvl2pPr>
            <a:lvl3pPr marL="10670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60052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13402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266753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20104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373454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26805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560-162E-0C4D-8D6F-E00363E2E7DF}" type="datetimeFigureOut">
              <a:rPr lang="en-US" smtClean="0"/>
              <a:t>7/28/21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6C09-7D24-B449-8352-5C8B677F7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2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641" y="2130318"/>
            <a:ext cx="6476326" cy="50775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4446" y="2130318"/>
            <a:ext cx="6476326" cy="50775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560-162E-0C4D-8D6F-E00363E2E7DF}" type="datetimeFigureOut">
              <a:rPr lang="en-US" smtClean="0"/>
              <a:t>7/28/21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6C09-7D24-B449-8352-5C8B677F7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0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426064"/>
            <a:ext cx="13143131" cy="15467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626" y="1961746"/>
            <a:ext cx="6446562" cy="961421"/>
          </a:xfrm>
        </p:spPr>
        <p:txBody>
          <a:bodyPr anchor="b"/>
          <a:lstStyle>
            <a:lvl1pPr marL="0" indent="0">
              <a:buNone/>
              <a:defRPr sz="2801" b="1"/>
            </a:lvl1pPr>
            <a:lvl2pPr marL="533507" indent="0">
              <a:buNone/>
              <a:defRPr sz="2334" b="1"/>
            </a:lvl2pPr>
            <a:lvl3pPr marL="1067013" indent="0">
              <a:buNone/>
              <a:defRPr sz="2100" b="1"/>
            </a:lvl3pPr>
            <a:lvl4pPr marL="1600520" indent="0">
              <a:buNone/>
              <a:defRPr sz="1867" b="1"/>
            </a:lvl4pPr>
            <a:lvl5pPr marL="2134027" indent="0">
              <a:buNone/>
              <a:defRPr sz="1867" b="1"/>
            </a:lvl5pPr>
            <a:lvl6pPr marL="2667533" indent="0">
              <a:buNone/>
              <a:defRPr sz="1867" b="1"/>
            </a:lvl6pPr>
            <a:lvl7pPr marL="3201040" indent="0">
              <a:buNone/>
              <a:defRPr sz="1867" b="1"/>
            </a:lvl7pPr>
            <a:lvl8pPr marL="3734547" indent="0">
              <a:buNone/>
              <a:defRPr sz="1867" b="1"/>
            </a:lvl8pPr>
            <a:lvl9pPr marL="4268053" indent="0">
              <a:buNone/>
              <a:defRPr sz="18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626" y="2923168"/>
            <a:ext cx="6446562" cy="42995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4447" y="1961746"/>
            <a:ext cx="6478310" cy="961421"/>
          </a:xfrm>
        </p:spPr>
        <p:txBody>
          <a:bodyPr anchor="b"/>
          <a:lstStyle>
            <a:lvl1pPr marL="0" indent="0">
              <a:buNone/>
              <a:defRPr sz="2801" b="1"/>
            </a:lvl1pPr>
            <a:lvl2pPr marL="533507" indent="0">
              <a:buNone/>
              <a:defRPr sz="2334" b="1"/>
            </a:lvl2pPr>
            <a:lvl3pPr marL="1067013" indent="0">
              <a:buNone/>
              <a:defRPr sz="2100" b="1"/>
            </a:lvl3pPr>
            <a:lvl4pPr marL="1600520" indent="0">
              <a:buNone/>
              <a:defRPr sz="1867" b="1"/>
            </a:lvl4pPr>
            <a:lvl5pPr marL="2134027" indent="0">
              <a:buNone/>
              <a:defRPr sz="1867" b="1"/>
            </a:lvl5pPr>
            <a:lvl6pPr marL="2667533" indent="0">
              <a:buNone/>
              <a:defRPr sz="1867" b="1"/>
            </a:lvl6pPr>
            <a:lvl7pPr marL="3201040" indent="0">
              <a:buNone/>
              <a:defRPr sz="1867" b="1"/>
            </a:lvl7pPr>
            <a:lvl8pPr marL="3734547" indent="0">
              <a:buNone/>
              <a:defRPr sz="1867" b="1"/>
            </a:lvl8pPr>
            <a:lvl9pPr marL="4268053" indent="0">
              <a:buNone/>
              <a:defRPr sz="18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4447" y="2923168"/>
            <a:ext cx="6478310" cy="42995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560-162E-0C4D-8D6F-E00363E2E7DF}" type="datetimeFigureOut">
              <a:rPr lang="en-US" smtClean="0"/>
              <a:t>7/28/21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6C09-7D24-B449-8352-5C8B677F7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3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560-162E-0C4D-8D6F-E00363E2E7DF}" type="datetimeFigureOut">
              <a:rPr lang="en-US" smtClean="0"/>
              <a:t>7/28/21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6C09-7D24-B449-8352-5C8B677F7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2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560-162E-0C4D-8D6F-E00363E2E7DF}" type="datetimeFigureOut">
              <a:rPr lang="en-US" smtClean="0"/>
              <a:t>7/28/21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6C09-7D24-B449-8352-5C8B677F7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1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7" y="533506"/>
            <a:ext cx="4914784" cy="1867271"/>
          </a:xfrm>
        </p:spPr>
        <p:txBody>
          <a:bodyPr anchor="b"/>
          <a:lstStyle>
            <a:lvl1pPr>
              <a:defRPr sz="37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310" y="1152225"/>
            <a:ext cx="7714447" cy="5687024"/>
          </a:xfrm>
        </p:spPr>
        <p:txBody>
          <a:bodyPr/>
          <a:lstStyle>
            <a:lvl1pPr>
              <a:defRPr sz="3734"/>
            </a:lvl1pPr>
            <a:lvl2pPr>
              <a:defRPr sz="3267"/>
            </a:lvl2pPr>
            <a:lvl3pPr>
              <a:defRPr sz="2801"/>
            </a:lvl3pPr>
            <a:lvl4pPr>
              <a:defRPr sz="2334"/>
            </a:lvl4pPr>
            <a:lvl5pPr>
              <a:defRPr sz="2334"/>
            </a:lvl5pPr>
            <a:lvl6pPr>
              <a:defRPr sz="2334"/>
            </a:lvl6pPr>
            <a:lvl7pPr>
              <a:defRPr sz="2334"/>
            </a:lvl7pPr>
            <a:lvl8pPr>
              <a:defRPr sz="2334"/>
            </a:lvl8pPr>
            <a:lvl9pPr>
              <a:defRPr sz="233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7" y="2400777"/>
            <a:ext cx="4914784" cy="4447735"/>
          </a:xfrm>
        </p:spPr>
        <p:txBody>
          <a:bodyPr/>
          <a:lstStyle>
            <a:lvl1pPr marL="0" indent="0">
              <a:buNone/>
              <a:defRPr sz="1867"/>
            </a:lvl1pPr>
            <a:lvl2pPr marL="533507" indent="0">
              <a:buNone/>
              <a:defRPr sz="1634"/>
            </a:lvl2pPr>
            <a:lvl3pPr marL="1067013" indent="0">
              <a:buNone/>
              <a:defRPr sz="1400"/>
            </a:lvl3pPr>
            <a:lvl4pPr marL="1600520" indent="0">
              <a:buNone/>
              <a:defRPr sz="1167"/>
            </a:lvl4pPr>
            <a:lvl5pPr marL="2134027" indent="0">
              <a:buNone/>
              <a:defRPr sz="1167"/>
            </a:lvl5pPr>
            <a:lvl6pPr marL="2667533" indent="0">
              <a:buNone/>
              <a:defRPr sz="1167"/>
            </a:lvl6pPr>
            <a:lvl7pPr marL="3201040" indent="0">
              <a:buNone/>
              <a:defRPr sz="1167"/>
            </a:lvl7pPr>
            <a:lvl8pPr marL="3734547" indent="0">
              <a:buNone/>
              <a:defRPr sz="1167"/>
            </a:lvl8pPr>
            <a:lvl9pPr marL="4268053" indent="0">
              <a:buNone/>
              <a:defRPr sz="11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560-162E-0C4D-8D6F-E00363E2E7DF}" type="datetimeFigureOut">
              <a:rPr lang="en-US" smtClean="0"/>
              <a:t>7/28/21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6C09-7D24-B449-8352-5C8B677F7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5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7" y="533506"/>
            <a:ext cx="4914784" cy="1867271"/>
          </a:xfrm>
        </p:spPr>
        <p:txBody>
          <a:bodyPr anchor="b"/>
          <a:lstStyle>
            <a:lvl1pPr>
              <a:defRPr sz="37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310" y="1152225"/>
            <a:ext cx="7714447" cy="5687024"/>
          </a:xfrm>
        </p:spPr>
        <p:txBody>
          <a:bodyPr anchor="t"/>
          <a:lstStyle>
            <a:lvl1pPr marL="0" indent="0">
              <a:buNone/>
              <a:defRPr sz="3734"/>
            </a:lvl1pPr>
            <a:lvl2pPr marL="533507" indent="0">
              <a:buNone/>
              <a:defRPr sz="3267"/>
            </a:lvl2pPr>
            <a:lvl3pPr marL="1067013" indent="0">
              <a:buNone/>
              <a:defRPr sz="2801"/>
            </a:lvl3pPr>
            <a:lvl4pPr marL="1600520" indent="0">
              <a:buNone/>
              <a:defRPr sz="2334"/>
            </a:lvl4pPr>
            <a:lvl5pPr marL="2134027" indent="0">
              <a:buNone/>
              <a:defRPr sz="2334"/>
            </a:lvl5pPr>
            <a:lvl6pPr marL="2667533" indent="0">
              <a:buNone/>
              <a:defRPr sz="2334"/>
            </a:lvl6pPr>
            <a:lvl7pPr marL="3201040" indent="0">
              <a:buNone/>
              <a:defRPr sz="2334"/>
            </a:lvl7pPr>
            <a:lvl8pPr marL="3734547" indent="0">
              <a:buNone/>
              <a:defRPr sz="2334"/>
            </a:lvl8pPr>
            <a:lvl9pPr marL="4268053" indent="0">
              <a:buNone/>
              <a:defRPr sz="2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7" y="2400777"/>
            <a:ext cx="4914784" cy="4447735"/>
          </a:xfrm>
        </p:spPr>
        <p:txBody>
          <a:bodyPr/>
          <a:lstStyle>
            <a:lvl1pPr marL="0" indent="0">
              <a:buNone/>
              <a:defRPr sz="1867"/>
            </a:lvl1pPr>
            <a:lvl2pPr marL="533507" indent="0">
              <a:buNone/>
              <a:defRPr sz="1634"/>
            </a:lvl2pPr>
            <a:lvl3pPr marL="1067013" indent="0">
              <a:buNone/>
              <a:defRPr sz="1400"/>
            </a:lvl3pPr>
            <a:lvl4pPr marL="1600520" indent="0">
              <a:buNone/>
              <a:defRPr sz="1167"/>
            </a:lvl4pPr>
            <a:lvl5pPr marL="2134027" indent="0">
              <a:buNone/>
              <a:defRPr sz="1167"/>
            </a:lvl5pPr>
            <a:lvl6pPr marL="2667533" indent="0">
              <a:buNone/>
              <a:defRPr sz="1167"/>
            </a:lvl6pPr>
            <a:lvl7pPr marL="3201040" indent="0">
              <a:buNone/>
              <a:defRPr sz="1167"/>
            </a:lvl7pPr>
            <a:lvl8pPr marL="3734547" indent="0">
              <a:buNone/>
              <a:defRPr sz="1167"/>
            </a:lvl8pPr>
            <a:lvl9pPr marL="4268053" indent="0">
              <a:buNone/>
              <a:defRPr sz="11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1560-162E-0C4D-8D6F-E00363E2E7DF}" type="datetimeFigureOut">
              <a:rPr lang="en-US" smtClean="0"/>
              <a:t>7/28/21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6C09-7D24-B449-8352-5C8B677F7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2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41" y="426064"/>
            <a:ext cx="13143131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41" y="2130318"/>
            <a:ext cx="13143131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641" y="7417214"/>
            <a:ext cx="342864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01560-162E-0C4D-8D6F-E00363E2E7DF}" type="datetimeFigureOut">
              <a:rPr lang="en-US" smtClean="0"/>
              <a:t>7/28/21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7725" y="7417214"/>
            <a:ext cx="5142964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2129" y="7417214"/>
            <a:ext cx="342864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A6C09-7D24-B449-8352-5C8B677F7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9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7013" rtl="0" eaLnBrk="1" latinLnBrk="0" hangingPunct="1">
        <a:lnSpc>
          <a:spcPct val="90000"/>
        </a:lnSpc>
        <a:spcBef>
          <a:spcPct val="0"/>
        </a:spcBef>
        <a:buNone/>
        <a:defRPr sz="51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53" indent="-266753" algn="l" defTabSz="1067013" rtl="0" eaLnBrk="1" latinLnBrk="0" hangingPunct="1">
        <a:lnSpc>
          <a:spcPct val="90000"/>
        </a:lnSpc>
        <a:spcBef>
          <a:spcPts val="1167"/>
        </a:spcBef>
        <a:buFont typeface="Arial" panose="020B0604020202020204" pitchFamily="34" charset="0"/>
        <a:buChar char="•"/>
        <a:defRPr sz="3267" kern="1200">
          <a:solidFill>
            <a:schemeClr val="tx1"/>
          </a:solidFill>
          <a:latin typeface="+mn-lt"/>
          <a:ea typeface="+mn-ea"/>
          <a:cs typeface="+mn-cs"/>
        </a:defRPr>
      </a:lvl1pPr>
      <a:lvl2pPr marL="800260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801" kern="1200">
          <a:solidFill>
            <a:schemeClr val="tx1"/>
          </a:solidFill>
          <a:latin typeface="+mn-lt"/>
          <a:ea typeface="+mn-ea"/>
          <a:cs typeface="+mn-cs"/>
        </a:defRPr>
      </a:lvl2pPr>
      <a:lvl3pPr marL="1333767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334" kern="1200">
          <a:solidFill>
            <a:schemeClr val="tx1"/>
          </a:solidFill>
          <a:latin typeface="+mn-lt"/>
          <a:ea typeface="+mn-ea"/>
          <a:cs typeface="+mn-cs"/>
        </a:defRPr>
      </a:lvl3pPr>
      <a:lvl4pPr marL="1867273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0780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34287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67793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01300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34807" indent="-266753" algn="l" defTabSz="1067013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507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7013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520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4027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7533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1040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4547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8053" algn="l" defTabSz="1067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3F33FE-D34D-6E4E-A990-2BBC4432E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587"/>
            <a:ext cx="15238413" cy="800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47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2021-07-28T14:15:04Z</dcterms:created>
  <dcterms:modified xsi:type="dcterms:W3CDTF">2021-07-28T14:30:33Z</dcterms:modified>
</cp:coreProperties>
</file>